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19"/>
  </p:notesMasterIdLst>
  <p:handoutMasterIdLst>
    <p:handoutMasterId r:id="rId20"/>
  </p:handoutMasterIdLst>
  <p:sldIdLst>
    <p:sldId id="271" r:id="rId2"/>
    <p:sldId id="291" r:id="rId3"/>
    <p:sldId id="286" r:id="rId4"/>
    <p:sldId id="316" r:id="rId5"/>
    <p:sldId id="325" r:id="rId6"/>
    <p:sldId id="341" r:id="rId7"/>
    <p:sldId id="342" r:id="rId8"/>
    <p:sldId id="343" r:id="rId9"/>
    <p:sldId id="344" r:id="rId10"/>
    <p:sldId id="345" r:id="rId11"/>
    <p:sldId id="351" r:id="rId12"/>
    <p:sldId id="352" r:id="rId13"/>
    <p:sldId id="353" r:id="rId14"/>
    <p:sldId id="287" r:id="rId15"/>
    <p:sldId id="354" r:id="rId16"/>
    <p:sldId id="355" r:id="rId17"/>
    <p:sldId id="315" r:id="rId18"/>
  </p:sldIdLst>
  <p:sldSz cx="9144000" cy="6858000" type="screen4x3"/>
  <p:notesSz cx="6858000" cy="9144000"/>
  <p:embeddedFontLst>
    <p:embeddedFont>
      <p:font typeface="HY헤드라인M" panose="02030600000101010101" pitchFamily="18" charset="-127"/>
      <p:regular r:id="rId21"/>
    </p:embeddedFont>
    <p:embeddedFont>
      <p:font typeface="나눔바른고딕" panose="020B0600000101010101" charset="-127"/>
      <p:regular r:id="rId22"/>
      <p:bold r:id="rId23"/>
    </p:embeddedFont>
    <p:embeddedFont>
      <p:font typeface="Ebrima" panose="02000000000000000000" pitchFamily="2" charset="0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A2A"/>
    <a:srgbClr val="AFF2AC"/>
    <a:srgbClr val="FDB8A5"/>
    <a:srgbClr val="B9ABF7"/>
    <a:srgbClr val="F5E4FC"/>
    <a:srgbClr val="1D1C1C"/>
    <a:srgbClr val="F7D3FD"/>
    <a:srgbClr val="78E713"/>
    <a:srgbClr val="9DF151"/>
    <a:srgbClr val="A79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20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96" y="4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pPr/>
              <a:t>2020-04-26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0CC39-12E7-4F8A-B3C5-4E15C788750E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A59AF-7A79-40B8-A970-4B97D7559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334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120BF-2A2B-479A-9522-5FBBB0CC7E50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C60D-05BD-45B8-9498-9E37232EC40E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1D9E-2228-4B65-8175-67602CAEF7B3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C8BFB-706A-4C2B-92C3-0D9EA9C0254B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6DF3-B631-4558-AFA3-6D34B17F763B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C3AA-7A67-4210-9E8E-0C956BEB9667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8DCD5-8DDE-4E6F-9DA4-5F2DD8C0AF7E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5923-B666-499D-89E1-EA64585CF4A5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E96-B538-4DF0-A261-9CC052FCE471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F50E1-5B74-4F2B-A244-C2D813C47F00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80FEB-679E-4A72-8349-C9E0572649BC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6CF75-B9A1-4BA1-9D1B-7653DFDA2728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01295" y="6522483"/>
            <a:ext cx="144270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Ebrima" pitchFamily="2" charset="0"/>
              </a:rPr>
              <a:t>20174627 </a:t>
            </a:r>
            <a:r>
              <a:rPr lang="ko-KR" altLang="en-US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Ebrima" pitchFamily="2" charset="0"/>
              </a:rPr>
              <a:t>김혜진</a:t>
            </a:r>
            <a:endParaRPr lang="en-US" altLang="ko-KR" sz="1200" dirty="0" smtClean="0">
              <a:solidFill>
                <a:schemeClr val="tx1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Ebrima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" y="2441001"/>
            <a:ext cx="9142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2C2A2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</a:t>
            </a:r>
            <a:endParaRPr lang="en-US" altLang="ko-KR" sz="4000" b="1" dirty="0" smtClean="0">
              <a:solidFill>
                <a:srgbClr val="2C2A2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80459" y="3243384"/>
            <a:ext cx="45719" cy="593969"/>
          </a:xfrm>
          <a:prstGeom prst="rect">
            <a:avLst/>
          </a:prstGeom>
          <a:solidFill>
            <a:srgbClr val="2C2A2A"/>
          </a:solidFill>
          <a:ln>
            <a:solidFill>
              <a:srgbClr val="2C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26178" y="3186425"/>
            <a:ext cx="2406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2C2A2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Hadoop</a:t>
            </a:r>
          </a:p>
          <a:p>
            <a:r>
              <a:rPr lang="en-US" altLang="ko-KR" sz="2000" b="1" dirty="0" smtClean="0">
                <a:solidFill>
                  <a:srgbClr val="2C2A2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2000" b="1" dirty="0" smtClean="0">
                <a:solidFill>
                  <a:srgbClr val="2C2A2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실행 및 동작 확인</a:t>
            </a:r>
            <a:endParaRPr lang="en-US" altLang="ko-KR" sz="2000" b="1" dirty="0" smtClean="0">
              <a:solidFill>
                <a:srgbClr val="2C2A2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9883" y="347891"/>
            <a:ext cx="4786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</a:t>
            </a:r>
            <a:r>
              <a:rPr lang="en-US" altLang="ko-KR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내용 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정리 </a:t>
            </a:r>
            <a:r>
              <a:rPr lang="en-US" altLang="ko-KR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600" dirty="0" err="1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하둡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실행 테스트  </a:t>
            </a:r>
            <a:r>
              <a:rPr lang="en-US" altLang="ko-KR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wordcount</a:t>
            </a:r>
            <a:r>
              <a:rPr lang="en-US" altLang="ko-KR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en-US" altLang="ko-KR" sz="16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123579" y="401292"/>
            <a:ext cx="46305" cy="231753"/>
          </a:xfrm>
          <a:prstGeom prst="rect">
            <a:avLst/>
          </a:prstGeom>
          <a:solidFill>
            <a:srgbClr val="2C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368740" y="6334049"/>
            <a:ext cx="20574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9883" y="914797"/>
            <a:ext cx="8157976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hadoop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fs –ls / : </a:t>
            </a:r>
            <a:r>
              <a:rPr lang="ko-KR" altLang="en-US" dirty="0" err="1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하둡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분파일시스템 클러스터 내의 목록을 보여줌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hadoop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fs –</a:t>
            </a: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mkdir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/test /</a:t>
            </a: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hihi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: test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hihi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폴더 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163" y="2029326"/>
            <a:ext cx="5891908" cy="14729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그룹 10"/>
          <p:cNvGrpSpPr/>
          <p:nvPr/>
        </p:nvGrpSpPr>
        <p:grpSpPr>
          <a:xfrm>
            <a:off x="924375" y="5245027"/>
            <a:ext cx="7403484" cy="869366"/>
            <a:chOff x="278555" y="5042813"/>
            <a:chExt cx="7403484" cy="86936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555" y="5042813"/>
              <a:ext cx="7403484" cy="20601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555" y="5328028"/>
              <a:ext cx="7403484" cy="584151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23579" y="3686543"/>
            <a:ext cx="782546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hadoop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fs -put /home/</a:t>
            </a: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bigdata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/hadoop-2.7.7/README.txt /</a:t>
            </a:r>
            <a:r>
              <a:rPr lang="en-US" altLang="ko-KR" dirty="0" err="1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hihi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리눅스에 있는 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README.txt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라는 </a:t>
            </a:r>
            <a:r>
              <a:rPr lang="ko-KR" altLang="en-US" dirty="0" err="1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로컬파일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시스템을 </a:t>
            </a:r>
            <a:r>
              <a:rPr lang="en-US" altLang="ko-KR" dirty="0" err="1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hihi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폴더로 복사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hadoop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fs 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–ls /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44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9883" y="347891"/>
            <a:ext cx="4786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</a:t>
            </a:r>
            <a:r>
              <a:rPr lang="en-US" altLang="ko-KR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내용 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정리 </a:t>
            </a:r>
            <a:r>
              <a:rPr lang="en-US" altLang="ko-KR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600" dirty="0" err="1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하둡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실행 테스트  </a:t>
            </a:r>
            <a:r>
              <a:rPr lang="en-US" altLang="ko-KR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wordcount</a:t>
            </a:r>
            <a:r>
              <a:rPr lang="en-US" altLang="ko-KR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en-US" altLang="ko-KR" sz="16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123579" y="401292"/>
            <a:ext cx="46305" cy="231753"/>
          </a:xfrm>
          <a:prstGeom prst="rect">
            <a:avLst/>
          </a:prstGeom>
          <a:solidFill>
            <a:srgbClr val="2C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368740" y="6334049"/>
            <a:ext cx="20574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02603" y="907310"/>
            <a:ext cx="8381835" cy="168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hadoop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jar /home/</a:t>
            </a: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bigdata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/hadoop-2.7.7/share/</a:t>
            </a: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hadoop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mapreduce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/hadoop-mapreduce-examples-2.7.7.jar </a:t>
            </a: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wordcount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/</a:t>
            </a: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hihi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/README.txt /</a:t>
            </a:r>
            <a:r>
              <a:rPr lang="en-US" altLang="ko-KR" dirty="0" err="1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byebye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jar 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실행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66" y="2817868"/>
            <a:ext cx="7071655" cy="33368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829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9883" y="347891"/>
            <a:ext cx="4786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</a:t>
            </a:r>
            <a:r>
              <a:rPr lang="en-US" altLang="ko-KR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내용 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정리 </a:t>
            </a:r>
            <a:r>
              <a:rPr lang="en-US" altLang="ko-KR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600" dirty="0" err="1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하둡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실행 테스트  </a:t>
            </a:r>
            <a:r>
              <a:rPr lang="en-US" altLang="ko-KR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wordcount</a:t>
            </a:r>
            <a:r>
              <a:rPr lang="en-US" altLang="ko-KR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en-US" altLang="ko-KR" sz="16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123579" y="401292"/>
            <a:ext cx="46305" cy="231753"/>
          </a:xfrm>
          <a:prstGeom prst="rect">
            <a:avLst/>
          </a:prstGeom>
          <a:solidFill>
            <a:srgbClr val="2C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368740" y="6334049"/>
            <a:ext cx="20574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9883" y="865843"/>
            <a:ext cx="8381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hadoop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fs -cat /</a:t>
            </a:r>
            <a:r>
              <a:rPr lang="en-US" altLang="ko-KR" dirty="0" err="1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byebye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/part-r-00000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wordcount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결과 값 확인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34" y="2781608"/>
            <a:ext cx="2150162" cy="35524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548" y="2790107"/>
            <a:ext cx="1546756" cy="35694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556" y="2781608"/>
            <a:ext cx="2082172" cy="35779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133" y="2047453"/>
            <a:ext cx="6909595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003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9883" y="347891"/>
            <a:ext cx="4786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</a:t>
            </a:r>
            <a:r>
              <a:rPr lang="en-US" altLang="ko-KR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내용 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정리 </a:t>
            </a:r>
            <a:r>
              <a:rPr lang="en-US" altLang="ko-KR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YARN </a:t>
            </a:r>
            <a:r>
              <a:rPr lang="ko-KR" altLang="en-US" sz="1600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자원 관리자 확인</a:t>
            </a:r>
            <a:r>
              <a:rPr lang="en-US" altLang="ko-KR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6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123579" y="401292"/>
            <a:ext cx="46305" cy="231753"/>
          </a:xfrm>
          <a:prstGeom prst="rect">
            <a:avLst/>
          </a:prstGeom>
          <a:solidFill>
            <a:srgbClr val="2C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368740" y="6334049"/>
            <a:ext cx="20574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305" y="1139477"/>
            <a:ext cx="838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url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창에 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192.168.56.1:8088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입력해 접속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14" y="2056883"/>
            <a:ext cx="3819525" cy="304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14" y="2771974"/>
            <a:ext cx="8555630" cy="25304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8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99902" y="2686029"/>
            <a:ext cx="471609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r"/>
            <a:r>
              <a:rPr lang="ko-KR" altLang="en-US" sz="3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Ebrima" pitchFamily="2" charset="0"/>
              </a:rPr>
              <a:t>임의</a:t>
            </a:r>
            <a:r>
              <a:rPr lang="en-US" altLang="ko-KR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Ebrima" pitchFamily="2" charset="0"/>
              </a:rPr>
              <a:t> </a:t>
            </a:r>
            <a:r>
              <a:rPr lang="ko-KR" altLang="en-US" sz="3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Ebrima" pitchFamily="2" charset="0"/>
              </a:rPr>
              <a:t>데이터 실행</a:t>
            </a:r>
            <a:endParaRPr lang="ko-KR" altLang="en-US" sz="3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7859" y="293743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Ebrima" pitchFamily="2" charset="0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Ebrima" pitchFamily="2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68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9883" y="347891"/>
            <a:ext cx="4786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임의 데이터 실행 </a:t>
            </a:r>
            <a:r>
              <a:rPr lang="en-US" altLang="ko-KR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wordcount</a:t>
            </a:r>
            <a:endParaRPr lang="en-US" altLang="ko-KR" sz="16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123579" y="401292"/>
            <a:ext cx="46305" cy="231753"/>
          </a:xfrm>
          <a:prstGeom prst="rect">
            <a:avLst/>
          </a:prstGeom>
          <a:solidFill>
            <a:srgbClr val="2C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368740" y="6334049"/>
            <a:ext cx="20574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6731" y="815071"/>
            <a:ext cx="838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임의의 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txt 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파일을 </a:t>
            </a:r>
            <a:r>
              <a:rPr lang="en-US" altLang="ko-KR" dirty="0" err="1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hihi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폴더로 복사 후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jar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실행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97" y="1415819"/>
            <a:ext cx="5829300" cy="7048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97" y="2266202"/>
            <a:ext cx="7530811" cy="40678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92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9883" y="347891"/>
            <a:ext cx="4786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임의 데이터 실행 </a:t>
            </a:r>
            <a:r>
              <a:rPr lang="en-US" altLang="ko-KR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wordcount</a:t>
            </a:r>
            <a:endParaRPr lang="en-US" altLang="ko-KR" sz="16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123579" y="401292"/>
            <a:ext cx="46305" cy="231753"/>
          </a:xfrm>
          <a:prstGeom prst="rect">
            <a:avLst/>
          </a:prstGeom>
          <a:solidFill>
            <a:srgbClr val="2C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368740" y="6334049"/>
            <a:ext cx="20574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9883" y="919414"/>
            <a:ext cx="8381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hadoop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fs -cat /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bye/part-r-00000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wordcount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결과 값 확인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9" y="2082511"/>
            <a:ext cx="1981200" cy="37052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7296"/>
          <a:stretch/>
        </p:blipFill>
        <p:spPr>
          <a:xfrm>
            <a:off x="2311193" y="2079112"/>
            <a:ext cx="1914525" cy="37086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1704"/>
          <a:stretch/>
        </p:blipFill>
        <p:spPr>
          <a:xfrm>
            <a:off x="4313092" y="2079112"/>
            <a:ext cx="2600325" cy="36982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791" y="2079112"/>
            <a:ext cx="1885950" cy="36982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865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72" y="3050600"/>
            <a:ext cx="9142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2C2A2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Thank U</a:t>
            </a:r>
          </a:p>
        </p:txBody>
      </p:sp>
    </p:spTree>
    <p:extLst>
      <p:ext uri="{BB962C8B-B14F-4D97-AF65-F5344CB8AC3E}">
        <p14:creationId xmlns:p14="http://schemas.microsoft.com/office/powerpoint/2010/main" val="33545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810740" y="2233584"/>
            <a:ext cx="7560000" cy="15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0740" y="1623120"/>
            <a:ext cx="2485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2C2A2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en-US" altLang="ko-KR" sz="3600" b="1" dirty="0">
              <a:solidFill>
                <a:srgbClr val="2C2A2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92630" y="2723772"/>
            <a:ext cx="3335233" cy="1727762"/>
            <a:chOff x="1369366" y="2489976"/>
            <a:chExt cx="4037920" cy="1727762"/>
          </a:xfrm>
        </p:grpSpPr>
        <p:grpSp>
          <p:nvGrpSpPr>
            <p:cNvPr id="29" name="그룹 28"/>
            <p:cNvGrpSpPr/>
            <p:nvPr/>
          </p:nvGrpSpPr>
          <p:grpSpPr>
            <a:xfrm>
              <a:off x="1369366" y="2489976"/>
              <a:ext cx="1006384" cy="369332"/>
              <a:chOff x="846161" y="1522955"/>
              <a:chExt cx="1006384" cy="369332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846161" y="1522955"/>
                <a:ext cx="95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r>
                  <a:rPr lang="en-US" altLang="ko-KR" dirty="0" smtClean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001</a:t>
                </a:r>
                <a:endParaRPr lang="ko-KR" altLang="en-US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1436908" y="1686282"/>
                <a:ext cx="415637" cy="0"/>
              </a:xfrm>
              <a:prstGeom prst="line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2480884" y="2498507"/>
              <a:ext cx="20583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실습 내용 정리</a:t>
              </a:r>
              <a:endParaRPr lang="ko-KR" altLang="en-US" sz="16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480882" y="2894299"/>
              <a:ext cx="292640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6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초기 실행</a:t>
              </a:r>
              <a:endParaRPr lang="en-US" altLang="ko-KR" sz="1600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6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클러스터 동작 확인</a:t>
              </a:r>
              <a:endParaRPr lang="en-US" altLang="ko-KR" sz="1600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altLang="ko-KR" sz="16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600" dirty="0" err="1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네임노드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6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웹 접속</a:t>
              </a:r>
              <a:endParaRPr lang="en-US" altLang="ko-KR" sz="1600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600" dirty="0" err="1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하둡</a:t>
              </a:r>
              <a:r>
                <a:rPr lang="ko-KR" altLang="en-US" sz="16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실행 테스트</a:t>
              </a:r>
              <a:endParaRPr lang="en-US" altLang="ko-KR" sz="1600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altLang="ko-KR" sz="16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YARN </a:t>
              </a:r>
              <a:r>
                <a:rPr lang="ko-KR" altLang="en-US" sz="160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자원 관리자 </a:t>
              </a:r>
              <a:r>
                <a:rPr lang="ko-KR" altLang="en-US" sz="16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확인</a:t>
              </a:r>
              <a:endParaRPr lang="en-US" altLang="ko-KR" sz="1600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193237" y="2723772"/>
            <a:ext cx="3322113" cy="713836"/>
            <a:chOff x="1369366" y="4489882"/>
            <a:chExt cx="4095625" cy="713836"/>
          </a:xfrm>
        </p:grpSpPr>
        <p:grpSp>
          <p:nvGrpSpPr>
            <p:cNvPr id="36" name="그룹 35"/>
            <p:cNvGrpSpPr/>
            <p:nvPr/>
          </p:nvGrpSpPr>
          <p:grpSpPr>
            <a:xfrm>
              <a:off x="1369366" y="4495832"/>
              <a:ext cx="1018259" cy="369332"/>
              <a:chOff x="844186" y="2637230"/>
              <a:chExt cx="1018259" cy="369332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844186" y="2637230"/>
                <a:ext cx="95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r>
                  <a:rPr lang="en-US" altLang="ko-KR" dirty="0" smtClean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002</a:t>
                </a:r>
                <a:endParaRPr lang="ko-KR" altLang="en-US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>
                <a:off x="1446808" y="2800557"/>
                <a:ext cx="415637" cy="0"/>
              </a:xfrm>
              <a:prstGeom prst="line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2480884" y="4489882"/>
              <a:ext cx="2984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임의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데이터 실행</a:t>
              </a:r>
              <a:endParaRPr lang="ko-KR" altLang="en-US" sz="16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80885" y="4865164"/>
              <a:ext cx="27330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600" dirty="0" err="1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wordcount</a:t>
              </a:r>
              <a:endParaRPr lang="en-US" altLang="ko-KR" sz="1600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1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8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96573" y="324000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17371" y="341980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Ebrima" pitchFamily="2" charset="0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Ebrima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88000" y="2671293"/>
            <a:ext cx="3188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내용 정리</a:t>
            </a:r>
            <a:endParaRPr lang="ko-KR" altLang="en-US" sz="32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83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9883" y="347891"/>
            <a:ext cx="3510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 내용 정리 </a:t>
            </a:r>
            <a:r>
              <a:rPr lang="en-US" altLang="ko-KR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600" dirty="0" err="1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하둡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초기 실행</a:t>
            </a:r>
            <a:endParaRPr lang="en-US" altLang="ko-KR" sz="16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123579" y="401292"/>
            <a:ext cx="46305" cy="231753"/>
          </a:xfrm>
          <a:prstGeom prst="rect">
            <a:avLst/>
          </a:prstGeom>
          <a:solidFill>
            <a:srgbClr val="2C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5577" y="1013476"/>
            <a:ext cx="7201073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start-all.sh : </a:t>
            </a:r>
            <a:r>
              <a:rPr lang="ko-KR" altLang="en-US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</a:t>
            </a:r>
            <a:r>
              <a:rPr lang="ko-KR" altLang="en-US" dirty="0" err="1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하둡</a:t>
            </a:r>
            <a:r>
              <a:rPr lang="ko-KR" altLang="en-US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클러스터의 </a:t>
            </a:r>
            <a:r>
              <a:rPr lang="en-US" altLang="ko-KR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HDFS </a:t>
            </a:r>
            <a:r>
              <a:rPr lang="ko-KR" altLang="en-US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시작</a:t>
            </a:r>
            <a:r>
              <a:rPr lang="en-US" altLang="ko-KR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YARN </a:t>
            </a:r>
            <a:r>
              <a:rPr lang="ko-KR" altLang="en-US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데몬 실행</a:t>
            </a:r>
            <a:endParaRPr lang="en-US" altLang="ko-KR" dirty="0" smtClean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hadoop</a:t>
            </a:r>
            <a:r>
              <a:rPr lang="en-US" altLang="ko-KR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err="1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namenoded</a:t>
            </a:r>
            <a:r>
              <a:rPr lang="en-US" altLang="ko-KR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–format : </a:t>
            </a:r>
            <a:r>
              <a:rPr lang="ko-KR" altLang="en-US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네임 노드 포맷</a:t>
            </a:r>
            <a:endParaRPr lang="en-US" altLang="ko-KR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54" y="2199205"/>
            <a:ext cx="8439150" cy="16573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39208"/>
          <a:stretch/>
        </p:blipFill>
        <p:spPr>
          <a:xfrm>
            <a:off x="351054" y="4052070"/>
            <a:ext cx="8462302" cy="18915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949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9883" y="347891"/>
            <a:ext cx="4324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</a:t>
            </a:r>
            <a:r>
              <a:rPr lang="en-US" altLang="ko-KR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내용 정리 </a:t>
            </a:r>
            <a:r>
              <a:rPr lang="en-US" altLang="ko-KR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클러스터 동작 확인</a:t>
            </a:r>
            <a:r>
              <a:rPr lang="en-US" altLang="ko-KR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6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123579" y="401292"/>
            <a:ext cx="46305" cy="231753"/>
          </a:xfrm>
          <a:prstGeom prst="rect">
            <a:avLst/>
          </a:prstGeom>
          <a:solidFill>
            <a:srgbClr val="2C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368740" y="6334049"/>
            <a:ext cx="20574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4558" y="1055681"/>
            <a:ext cx="453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hdfs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version : </a:t>
            </a:r>
            <a:r>
              <a:rPr lang="ko-KR" altLang="en-US" dirty="0" err="1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하둡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버전 확인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58" y="1665411"/>
            <a:ext cx="8158766" cy="12087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414558" y="3243353"/>
            <a:ext cx="453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jps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(java process) : 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확인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048" y="4215741"/>
            <a:ext cx="2579185" cy="10563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190" y="4215741"/>
            <a:ext cx="2612370" cy="10563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/>
          <p:cNvSpPr txBox="1"/>
          <p:nvPr/>
        </p:nvSpPr>
        <p:spPr>
          <a:xfrm>
            <a:off x="2372707" y="5485940"/>
            <a:ext cx="991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master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72442" y="5441164"/>
            <a:ext cx="991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slave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721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9883" y="347891"/>
            <a:ext cx="4513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</a:t>
            </a:r>
            <a:r>
              <a:rPr lang="en-US" altLang="ko-KR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내용 정리 </a:t>
            </a:r>
            <a:r>
              <a:rPr lang="en-US" altLang="ko-KR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600" dirty="0" err="1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네임노드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웹 접속</a:t>
            </a:r>
            <a:endParaRPr lang="en-US" altLang="ko-KR" sz="16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123579" y="401292"/>
            <a:ext cx="46305" cy="231753"/>
          </a:xfrm>
          <a:prstGeom prst="rect">
            <a:avLst/>
          </a:prstGeom>
          <a:solidFill>
            <a:srgbClr val="2C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368740" y="6334049"/>
            <a:ext cx="20574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23579" y="919772"/>
            <a:ext cx="517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url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창에 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192.168.56.1:50070 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입력해 접속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-1" t="1" r="45077" b="97181"/>
          <a:stretch/>
        </p:blipFill>
        <p:spPr>
          <a:xfrm>
            <a:off x="1035141" y="1463741"/>
            <a:ext cx="4118586" cy="2633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41" y="1891763"/>
            <a:ext cx="7070975" cy="42776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437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9883" y="347891"/>
            <a:ext cx="4513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</a:t>
            </a:r>
            <a:r>
              <a:rPr lang="en-US" altLang="ko-KR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내용 정리 </a:t>
            </a:r>
            <a:r>
              <a:rPr lang="en-US" altLang="ko-KR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600" dirty="0" err="1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네임노드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웹 접속</a:t>
            </a:r>
            <a:endParaRPr lang="en-US" altLang="ko-KR" sz="16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123579" y="401292"/>
            <a:ext cx="46305" cy="231753"/>
          </a:xfrm>
          <a:prstGeom prst="rect">
            <a:avLst/>
          </a:prstGeom>
          <a:solidFill>
            <a:srgbClr val="2C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368740" y="6334049"/>
            <a:ext cx="20574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23579" y="919772"/>
            <a:ext cx="815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Datanodes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들어가면 동작중인 데이터 노드들을 웹 상에서 확인 가능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1173"/>
          <a:stretch/>
        </p:blipFill>
        <p:spPr>
          <a:xfrm>
            <a:off x="1526154" y="1575831"/>
            <a:ext cx="6314715" cy="45054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67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9883" y="347891"/>
            <a:ext cx="4513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</a:t>
            </a:r>
            <a:r>
              <a:rPr lang="en-US" altLang="ko-KR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내용 정리 </a:t>
            </a:r>
            <a:r>
              <a:rPr lang="en-US" altLang="ko-KR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600" dirty="0" err="1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네임노드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웹 접속</a:t>
            </a:r>
            <a:endParaRPr lang="en-US" altLang="ko-KR" sz="16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123579" y="401292"/>
            <a:ext cx="46305" cy="231753"/>
          </a:xfrm>
          <a:prstGeom prst="rect">
            <a:avLst/>
          </a:prstGeom>
          <a:solidFill>
            <a:srgbClr val="2C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368740" y="6334049"/>
            <a:ext cx="20574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23579" y="1206199"/>
            <a:ext cx="815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Utilities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들어가면 </a:t>
            </a:r>
            <a:r>
              <a:rPr lang="ko-KR" altLang="en-US" dirty="0" err="1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하둡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파일시스템의 파일 내용 확인 가능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74" y="2223609"/>
            <a:ext cx="7005710" cy="33526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556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9883" y="347891"/>
            <a:ext cx="4513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실습</a:t>
            </a:r>
            <a:r>
              <a:rPr lang="en-US" altLang="ko-KR" sz="16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내용 정리 </a:t>
            </a:r>
            <a:r>
              <a:rPr lang="en-US" altLang="ko-KR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600" dirty="0" err="1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네임노드</a:t>
            </a:r>
            <a:r>
              <a:rPr lang="ko-KR" altLang="en-US" sz="16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웹 접속</a:t>
            </a:r>
            <a:endParaRPr lang="en-US" altLang="ko-KR" sz="16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123579" y="401292"/>
            <a:ext cx="46305" cy="231753"/>
          </a:xfrm>
          <a:prstGeom prst="rect">
            <a:avLst/>
          </a:prstGeom>
          <a:solidFill>
            <a:srgbClr val="2C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368740" y="6334049"/>
            <a:ext cx="20574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23579" y="1352500"/>
            <a:ext cx="815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또한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Utilities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들어가면 </a:t>
            </a:r>
            <a:r>
              <a:rPr lang="ko-KR" altLang="en-US" dirty="0" err="1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하둡</a:t>
            </a:r>
            <a:r>
              <a:rPr lang="ko-KR" altLang="en-US" dirty="0" err="1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얀에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대한 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log</a:t>
            </a:r>
            <a:r>
              <a:rPr lang="ko-KR" altLang="en-US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기록 확인 가능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42933"/>
          <a:stretch/>
        </p:blipFill>
        <p:spPr>
          <a:xfrm>
            <a:off x="235578" y="2495127"/>
            <a:ext cx="3966989" cy="28432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57300"/>
          <a:stretch/>
        </p:blipFill>
        <p:spPr>
          <a:xfrm>
            <a:off x="4497891" y="3007098"/>
            <a:ext cx="4347017" cy="23312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653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오늘의PPT색상테마064_예쁜마린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9FD7BF"/>
      </a:accent1>
      <a:accent2>
        <a:srgbClr val="52B49B"/>
      </a:accent2>
      <a:accent3>
        <a:srgbClr val="43A49D"/>
      </a:accent3>
      <a:accent4>
        <a:srgbClr val="808684"/>
      </a:accent4>
      <a:accent5>
        <a:srgbClr val="94B4B3"/>
      </a:accent5>
      <a:accent6>
        <a:srgbClr val="AEB2B1"/>
      </a:accent6>
      <a:hlink>
        <a:srgbClr val="757070"/>
      </a:hlink>
      <a:folHlink>
        <a:srgbClr val="757070"/>
      </a:folHlink>
    </a:clrScheme>
    <a:fontScheme name="영어한글나눔바른고딕">
      <a:majorFont>
        <a:latin typeface="나눔바른고딕"/>
        <a:ea typeface="나눔바른고딕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2006</TotalTime>
  <Words>322</Words>
  <Application>Microsoft Office PowerPoint</Application>
  <PresentationFormat>화면 슬라이드 쇼(4:3)</PresentationFormat>
  <Paragraphs>70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HY헤드라인M</vt:lpstr>
      <vt:lpstr>나눔바른고딕 UltraLight</vt:lpstr>
      <vt:lpstr>나눔바른고딕</vt:lpstr>
      <vt:lpstr>Ebrima</vt:lpstr>
      <vt:lpstr>맑은 고딕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ADMIN</cp:lastModifiedBy>
  <cp:revision>203</cp:revision>
  <dcterms:created xsi:type="dcterms:W3CDTF">2015-01-21T11:35:38Z</dcterms:created>
  <dcterms:modified xsi:type="dcterms:W3CDTF">2020-04-26T08:23:14Z</dcterms:modified>
</cp:coreProperties>
</file>